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7A32D6-805B-46BF-A61F-3F1DB2FE3C7E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4E628A-B5F6-4F23-90F8-2DCCA95240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779662"/>
            <a:ext cx="7175351" cy="1344875"/>
          </a:xfrm>
        </p:spPr>
        <p:txBody>
          <a:bodyPr/>
          <a:lstStyle/>
          <a:p>
            <a:r>
              <a:rPr lang="zh-CN" altLang="en-US" dirty="0" smtClean="0"/>
              <a:t>旁观者代表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53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418356"/>
            <a:ext cx="6264696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旁观者：</a:t>
            </a:r>
            <a:r>
              <a:rPr lang="zh-CN" altLang="en-US" sz="3600" b="1" dirty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及时劝阻</a:t>
            </a:r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 有效提醒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grpSp>
        <p:nvGrpSpPr>
          <p:cNvPr id="7" name="组合 5"/>
          <p:cNvGrpSpPr/>
          <p:nvPr/>
        </p:nvGrpSpPr>
        <p:grpSpPr>
          <a:xfrm>
            <a:off x="899592" y="1419622"/>
            <a:ext cx="7200800" cy="2883793"/>
            <a:chOff x="755576" y="1131590"/>
            <a:chExt cx="7711504" cy="31718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31590"/>
              <a:ext cx="3744416" cy="3171825"/>
            </a:xfrm>
            <a:prstGeom prst="round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131590"/>
              <a:ext cx="3751064" cy="3171825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4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8</Words>
  <Application>Microsoft Office PowerPoint</Application>
  <PresentationFormat>全屏显示(16:9)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气流</vt:lpstr>
      <vt:lpstr>旁观者代表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旁观者代表</dc:title>
  <dc:creator>Administrator</dc:creator>
  <cp:lastModifiedBy>Administrator</cp:lastModifiedBy>
  <cp:revision>1</cp:revision>
  <dcterms:created xsi:type="dcterms:W3CDTF">2021-03-14T15:59:22Z</dcterms:created>
  <dcterms:modified xsi:type="dcterms:W3CDTF">2021-03-14T16:01:15Z</dcterms:modified>
</cp:coreProperties>
</file>