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BA1FC3-74EB-4613-8D28-BDF2E1E47DE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BF82A7-5381-4695-AEFF-1EBB04669D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52693"/>
            <a:ext cx="7772400" cy="1335081"/>
          </a:xfrm>
        </p:spPr>
        <p:txBody>
          <a:bodyPr/>
          <a:lstStyle/>
          <a:p>
            <a:r>
              <a:rPr lang="zh-CN" altLang="en-US" dirty="0" smtClean="0"/>
              <a:t>使用者代表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4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418356"/>
            <a:ext cx="6264696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使用</a:t>
            </a:r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者：提升素质 文明出行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grpSp>
        <p:nvGrpSpPr>
          <p:cNvPr id="5" name="组合 6"/>
          <p:cNvGrpSpPr/>
          <p:nvPr/>
        </p:nvGrpSpPr>
        <p:grpSpPr>
          <a:xfrm>
            <a:off x="827584" y="1543051"/>
            <a:ext cx="7488832" cy="2252835"/>
            <a:chOff x="683568" y="1347614"/>
            <a:chExt cx="7920880" cy="31718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347614"/>
              <a:ext cx="3672408" cy="3171825"/>
            </a:xfrm>
            <a:prstGeom prst="round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347614"/>
              <a:ext cx="3960440" cy="317182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6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10</Words>
  <Application>Microsoft Office PowerPoint</Application>
  <PresentationFormat>全屏显示(16:9)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波形</vt:lpstr>
      <vt:lpstr>使用者代表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使用者代表</dc:title>
  <dc:creator>Administrator</dc:creator>
  <cp:lastModifiedBy>Administrator</cp:lastModifiedBy>
  <cp:revision>2</cp:revision>
  <dcterms:created xsi:type="dcterms:W3CDTF">2021-03-14T15:58:10Z</dcterms:created>
  <dcterms:modified xsi:type="dcterms:W3CDTF">2021-03-14T16:01:27Z</dcterms:modified>
</cp:coreProperties>
</file>