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76" r:id="rId4"/>
    <p:sldId id="272" r:id="rId5"/>
    <p:sldId id="281" r:id="rId6"/>
    <p:sldId id="277" r:id="rId7"/>
    <p:sldId id="280" r:id="rId8"/>
  </p:sldIdLst>
  <p:sldSz cx="13779500" cy="103759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HY457C82~4A4QPO`CF4A)U7"/>
          <p:cNvPicPr>
            <a:picLocks noChangeAspect="1"/>
          </p:cNvPicPr>
          <p:nvPr/>
        </p:nvPicPr>
        <p:blipFill>
          <a:blip r:embed="rId1"/>
          <a:srcRect t="1884"/>
          <a:stretch>
            <a:fillRect/>
          </a:stretch>
        </p:blipFill>
        <p:spPr>
          <a:xfrm>
            <a:off x="208915" y="1402080"/>
            <a:ext cx="13361035" cy="75723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2418BED857C6400F36B4CA10CD67D8A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590" y="753110"/>
            <a:ext cx="12291060" cy="86442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4" name="文本框 3"/>
          <p:cNvSpPr txBox="1"/>
          <p:nvPr/>
        </p:nvSpPr>
        <p:spPr>
          <a:xfrm>
            <a:off x="5790565" y="9484360"/>
            <a:ext cx="3583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废弃的口罩</a:t>
            </a:r>
            <a:endParaRPr lang="zh-CN" altLang="en-US"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319A570BAE2A5DEB37CC2C1EE1FA02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235" y="872490"/>
            <a:ext cx="12447270" cy="84251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14670" y="9462135"/>
            <a:ext cx="44913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路边的垃圾</a:t>
            </a:r>
            <a:endParaRPr lang="zh-CN" altLang="en-US" sz="3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b="13043"/>
          <a:stretch>
            <a:fillRect/>
          </a:stretch>
        </p:blipFill>
        <p:spPr>
          <a:xfrm>
            <a:off x="551180" y="859790"/>
            <a:ext cx="12677775" cy="85585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21250" y="9418320"/>
            <a:ext cx="5578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     </a:t>
            </a:r>
            <a:r>
              <a:rPr lang="zh-CN" altLang="en-US" sz="3600"/>
              <a:t>携带宠物入园</a:t>
            </a:r>
            <a:endParaRPr lang="zh-CN" altLang="en-US"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0090" y="815975"/>
            <a:ext cx="12164060" cy="80676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97860" y="9275445"/>
            <a:ext cx="79521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餐厅厨房后的垃圾未得到及时清理，随意堆</a:t>
            </a:r>
            <a:r>
              <a:rPr lang="zh-CN" altLang="en-US" sz="2800" b="1"/>
              <a:t>放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BBC71BD1567ADDB5682C5DD1A417D0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0" y="1111885"/>
            <a:ext cx="13249275" cy="78403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62755" y="9290685"/>
            <a:ext cx="6217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/>
              <a:t>共享单车没有停放在指定位置</a:t>
            </a:r>
            <a:endParaRPr lang="zh-CN" altLang="en-US"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WPS 演示</Application>
  <PresentationFormat/>
  <Paragraphs>10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Arial Unicode MS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bingdian001.com</dc:title>
  <dc:creator>bingdian001.com</dc:creator>
  <cp:keywords>bingdian001.com</cp:keywords>
  <dc:subject>bingdian001.com</dc:subject>
  <cp:lastModifiedBy>姚锐</cp:lastModifiedBy>
  <cp:revision>13</cp:revision>
  <dcterms:created xsi:type="dcterms:W3CDTF">2020-10-08T01:58:00Z</dcterms:created>
  <dcterms:modified xsi:type="dcterms:W3CDTF">2020-10-20T22:14:15Z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